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A6AD-4BF5-4F49-8201-98F18997E9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82A4-D704-4DDF-8FE7-81A92CEB1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musikaaaaaa\Te%20Amar%20%20Huey%20Dunbar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arc%20Anthony%20%20%20A%20Quien%20Quiero%20Mentirle%20(Salsa%20Version).m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Lugares turísticos de lima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752600"/>
          </a:xfrm>
        </p:spPr>
        <p:txBody>
          <a:bodyPr/>
          <a:lstStyle/>
          <a:p>
            <a:r>
              <a:rPr lang="es-ES" dirty="0" smtClean="0"/>
              <a:t>´l</a:t>
            </a:r>
            <a:endParaRPr lang="es-ES" dirty="0"/>
          </a:p>
        </p:txBody>
      </p:sp>
      <p:pic>
        <p:nvPicPr>
          <p:cNvPr id="4" name="3 Imagen" descr="escu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500438"/>
            <a:ext cx="2786082" cy="2357454"/>
          </a:xfrm>
          <a:prstGeom prst="rect">
            <a:avLst/>
          </a:prstGeom>
        </p:spPr>
      </p:pic>
      <p:pic>
        <p:nvPicPr>
          <p:cNvPr id="5" name="Te Amar  Huey Dunb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54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484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688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75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781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453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687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500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625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609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531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5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563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141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203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266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156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344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video personal</a:t>
            </a:r>
            <a:endParaRPr lang="es-ES" dirty="0"/>
          </a:p>
        </p:txBody>
      </p:sp>
      <p:pic>
        <p:nvPicPr>
          <p:cNvPr id="4" name="Marc Anthony   A Quien Quiero Mentirle (Salsa Version)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576388"/>
            <a:ext cx="8229600" cy="4572000"/>
          </a:xfrm>
          <a:prstGeom prst="rect">
            <a:avLst/>
          </a:prstGeom>
        </p:spPr>
      </p:pic>
    </p:spTree>
  </p:cSld>
  <p:clrMapOvr>
    <a:masterClrMapping/>
  </p:clrMapOvr>
  <p:transition advTm="2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516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672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516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531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547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73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3750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</Words>
  <Application>Microsoft Office PowerPoint</Application>
  <PresentationFormat>Presentación en pantalla (4:3)</PresentationFormat>
  <Paragraphs>3</Paragraphs>
  <Slides>26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Lugares turísticos de lima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Mi video personal</vt:lpstr>
    </vt:vector>
  </TitlesOfParts>
  <Company>EvoSistemasGP®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/-/ GP /-/</dc:creator>
  <cp:lastModifiedBy>/-/ GP /-/</cp:lastModifiedBy>
  <cp:revision>15</cp:revision>
  <dcterms:created xsi:type="dcterms:W3CDTF">2011-11-09T10:32:16Z</dcterms:created>
  <dcterms:modified xsi:type="dcterms:W3CDTF">2011-11-11T15:05:04Z</dcterms:modified>
</cp:coreProperties>
</file>